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6- Ancient India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Background information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578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How did the Indus River Valley build cities? </a:t>
            </a:r>
            <a:endParaRPr lang="en-US" i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</a:rPr>
              <a:t>Developed near the river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Grew crops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Extra food gave way for different skills for different types of lives.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Different skills = building of cities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46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does </a:t>
            </a:r>
            <a:r>
              <a:rPr lang="en-US" i="1" dirty="0" smtClean="0"/>
              <a:t>Mohenjo</a:t>
            </a:r>
            <a:r>
              <a:rPr lang="en-US" i="1" dirty="0"/>
              <a:t>-Daro and Harappa mean?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Two major cities of </a:t>
            </a:r>
            <a:r>
              <a:rPr lang="en-US" sz="2400" dirty="0" smtClean="0">
                <a:solidFill>
                  <a:srgbClr val="000000"/>
                </a:solidFill>
              </a:rPr>
              <a:t>India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Contained 35,000 residents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Fortress built at the west end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Very advanced homes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Indoor bathrooms with pipes for waste to flow outside the cities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5" name="Content Placeholder 4" descr="Screen Shot 2015-01-22 at 12.05.18 AM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7" r="20397"/>
          <a:stretch>
            <a:fillRect/>
          </a:stretch>
        </p:blipFill>
        <p:spPr>
          <a:xfrm>
            <a:off x="4399877" y="1985963"/>
            <a:ext cx="4375063" cy="4140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3276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How did Aryans influence India?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35108"/>
            <a:ext cx="7556313" cy="469105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Most of the original people left due to severe drought.</a:t>
            </a:r>
          </a:p>
          <a:p>
            <a:r>
              <a:rPr lang="en-US" sz="2400" dirty="0" smtClean="0"/>
              <a:t>New people came and resettled in India-Aryans</a:t>
            </a:r>
          </a:p>
          <a:p>
            <a:pPr lvl="1"/>
            <a:r>
              <a:rPr lang="en-US" sz="2000" dirty="0" smtClean="0"/>
              <a:t>Spoke Indo-European language</a:t>
            </a:r>
          </a:p>
          <a:p>
            <a:pPr lvl="1"/>
            <a:r>
              <a:rPr lang="en-US" sz="2000" dirty="0" smtClean="0"/>
              <a:t>Aryans mixed with original people and a new culture was created</a:t>
            </a:r>
            <a:endParaRPr lang="en-US" sz="2000" dirty="0"/>
          </a:p>
          <a:p>
            <a:r>
              <a:rPr lang="en-US" sz="2400" dirty="0" smtClean="0"/>
              <a:t>Aryans lived in tribes led by a </a:t>
            </a:r>
            <a:r>
              <a:rPr lang="en-US" sz="2400" i="1" u="sng" dirty="0" smtClean="0">
                <a:solidFill>
                  <a:srgbClr val="0000FF"/>
                </a:solidFill>
              </a:rPr>
              <a:t>raja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(prince)</a:t>
            </a:r>
          </a:p>
          <a:p>
            <a:pPr lvl="1"/>
            <a:r>
              <a:rPr lang="en-US" sz="2000" dirty="0" smtClean="0"/>
              <a:t>Raja’s created own kingdoms and fought each other for farm land</a:t>
            </a:r>
          </a:p>
          <a:p>
            <a:r>
              <a:rPr lang="en-US" sz="2600" dirty="0"/>
              <a:t>Aryans developed written language, </a:t>
            </a:r>
            <a:r>
              <a:rPr lang="en-US" sz="2600" i="1" u="sng" dirty="0">
                <a:solidFill>
                  <a:srgbClr val="0000FF"/>
                </a:solidFill>
              </a:rPr>
              <a:t>Sanskrit</a:t>
            </a:r>
          </a:p>
          <a:p>
            <a:r>
              <a:rPr lang="en-US" sz="2600" dirty="0"/>
              <a:t>All writings put together into a sacred text called, </a:t>
            </a:r>
            <a:r>
              <a:rPr lang="en-US" sz="2600" i="1" u="sng" dirty="0" err="1">
                <a:solidFill>
                  <a:srgbClr val="0000FF"/>
                </a:solidFill>
              </a:rPr>
              <a:t>vedas</a:t>
            </a:r>
            <a:endParaRPr lang="en-US" sz="2600" i="1" u="sng" dirty="0">
              <a:solidFill>
                <a:srgbClr val="0000FF"/>
              </a:solidFill>
            </a:endParaRPr>
          </a:p>
          <a:p>
            <a:pPr marL="228600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97338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How was society organized?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26" y="1172921"/>
            <a:ext cx="7930088" cy="4963401"/>
          </a:xfrm>
        </p:spPr>
        <p:txBody>
          <a:bodyPr>
            <a:noAutofit/>
          </a:bodyPr>
          <a:lstStyle/>
          <a:p>
            <a:r>
              <a:rPr lang="en-US" sz="2400" dirty="0" smtClean="0"/>
              <a:t>Each 4 part Social class in India is part of a </a:t>
            </a:r>
            <a:r>
              <a:rPr lang="en-US" sz="2400" i="1" u="sng" dirty="0" err="1" smtClean="0">
                <a:solidFill>
                  <a:srgbClr val="0000FF"/>
                </a:solidFill>
              </a:rPr>
              <a:t>varna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2000" dirty="0" smtClean="0"/>
              <a:t>People are members of </a:t>
            </a:r>
            <a:r>
              <a:rPr lang="en-US" sz="2000" dirty="0" err="1" smtClean="0"/>
              <a:t>varna</a:t>
            </a:r>
            <a:r>
              <a:rPr lang="en-US" sz="2000" dirty="0" smtClean="0"/>
              <a:t> if they are BORN into it.</a:t>
            </a:r>
          </a:p>
          <a:p>
            <a:pPr lvl="1"/>
            <a:r>
              <a:rPr lang="en-US" sz="2000" dirty="0" smtClean="0"/>
              <a:t>People must remain in that caste</a:t>
            </a:r>
          </a:p>
          <a:p>
            <a:pPr lvl="2"/>
            <a:r>
              <a:rPr lang="en-US" sz="2000" dirty="0" smtClean="0"/>
              <a:t>Specific jobs for each</a:t>
            </a:r>
          </a:p>
          <a:p>
            <a:pPr lvl="2"/>
            <a:r>
              <a:rPr lang="en-US" sz="2000" dirty="0" smtClean="0"/>
              <a:t>Marriage must remain in same caste</a:t>
            </a:r>
          </a:p>
          <a:p>
            <a:r>
              <a:rPr lang="en-US" sz="2400" dirty="0" smtClean="0"/>
              <a:t>4 part caste system</a:t>
            </a:r>
          </a:p>
          <a:p>
            <a:pPr lvl="1"/>
            <a:r>
              <a:rPr lang="en-US" sz="2000" dirty="0" smtClean="0"/>
              <a:t>Brahmin</a:t>
            </a:r>
          </a:p>
          <a:p>
            <a:pPr lvl="1"/>
            <a:r>
              <a:rPr lang="en-US" sz="2000" dirty="0" smtClean="0"/>
              <a:t>Kshatriyas</a:t>
            </a:r>
          </a:p>
          <a:p>
            <a:pPr lvl="1"/>
            <a:r>
              <a:rPr lang="en-US" sz="2000" dirty="0" err="1" smtClean="0"/>
              <a:t>Vaisyas</a:t>
            </a:r>
            <a:endParaRPr lang="en-US" sz="2000" dirty="0" smtClean="0"/>
          </a:p>
          <a:p>
            <a:pPr lvl="1"/>
            <a:r>
              <a:rPr lang="en-US" sz="2000" dirty="0" err="1" smtClean="0"/>
              <a:t>Sudras</a:t>
            </a:r>
            <a:endParaRPr lang="en-US" sz="2000" dirty="0" smtClean="0"/>
          </a:p>
          <a:p>
            <a:r>
              <a:rPr lang="en-US" sz="2400" dirty="0" smtClean="0"/>
              <a:t>Last part of Caste- Untouchables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362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was family like in ancient India?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Family was everything!</a:t>
            </a:r>
          </a:p>
          <a:p>
            <a:pPr lvl="1"/>
            <a:r>
              <a:rPr lang="en-US" sz="2400" dirty="0" smtClean="0"/>
              <a:t>Everyone lived together</a:t>
            </a:r>
          </a:p>
          <a:p>
            <a:pPr lvl="1"/>
            <a:r>
              <a:rPr lang="en-US" sz="2400" dirty="0" smtClean="0"/>
              <a:t>Elders were respected</a:t>
            </a:r>
          </a:p>
          <a:p>
            <a:pPr lvl="1"/>
            <a:r>
              <a:rPr lang="en-US" sz="2400" dirty="0" smtClean="0"/>
              <a:t>Men had more rights than women</a:t>
            </a:r>
          </a:p>
          <a:p>
            <a:r>
              <a:rPr lang="en-US" sz="2800" dirty="0" smtClean="0"/>
              <a:t>Boys in the family had </a:t>
            </a:r>
            <a:r>
              <a:rPr lang="en-US" sz="2800" i="1" u="sng" dirty="0" smtClean="0">
                <a:solidFill>
                  <a:srgbClr val="0000FF"/>
                </a:solidFill>
              </a:rPr>
              <a:t>gurus</a:t>
            </a:r>
            <a:r>
              <a:rPr lang="en-US" sz="2800" dirty="0" smtClean="0"/>
              <a:t> (teacher)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 smtClean="0"/>
              <a:t>Men could marry after 12 years of school</a:t>
            </a:r>
          </a:p>
          <a:p>
            <a:pPr lvl="1"/>
            <a:r>
              <a:rPr lang="en-US" sz="2400" dirty="0" smtClean="0"/>
              <a:t>Parents arranged marriages-past and present</a:t>
            </a:r>
          </a:p>
          <a:p>
            <a:pPr lvl="1"/>
            <a:r>
              <a:rPr lang="en-US" sz="2400" dirty="0" smtClean="0"/>
              <a:t>Married in their teens</a:t>
            </a:r>
          </a:p>
          <a:p>
            <a:pPr lvl="1"/>
            <a:r>
              <a:rPr lang="en-US" sz="2400" dirty="0" smtClean="0"/>
              <a:t>Divorce not allowed</a:t>
            </a:r>
          </a:p>
        </p:txBody>
      </p:sp>
    </p:spTree>
    <p:extLst>
      <p:ext uri="{BB962C8B-B14F-4D97-AF65-F5344CB8AC3E}">
        <p14:creationId xmlns:p14="http://schemas.microsoft.com/office/powerpoint/2010/main" val="1336877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What is a class system?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Grouping people according to their wealth, income education and type of occupation </a:t>
            </a:r>
          </a:p>
          <a:p>
            <a:r>
              <a:rPr lang="en-US" sz="3200" dirty="0" smtClean="0"/>
              <a:t>People may be born in these different groups</a:t>
            </a:r>
          </a:p>
          <a:p>
            <a:r>
              <a:rPr lang="en-US" sz="3200" dirty="0" smtClean="0"/>
              <a:t>Can move up through the groups for many different reasons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3651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87</TotalTime>
  <Words>310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Advantage</vt:lpstr>
      <vt:lpstr>Unit 6- Ancient India</vt:lpstr>
      <vt:lpstr>How did the Indus River Valley build cities? </vt:lpstr>
      <vt:lpstr>What does Mohenjo-Daro and Harappa mean?</vt:lpstr>
      <vt:lpstr>How did Aryans influence India?</vt:lpstr>
      <vt:lpstr>How was society organized?</vt:lpstr>
      <vt:lpstr>What was family like in ancient India?</vt:lpstr>
      <vt:lpstr>What is a class system?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6- Ancient India</dc:title>
  <dc:creator>acrma5teacher</dc:creator>
  <cp:lastModifiedBy>acrma5teacher</cp:lastModifiedBy>
  <cp:revision>10</cp:revision>
  <dcterms:created xsi:type="dcterms:W3CDTF">2015-01-22T07:40:51Z</dcterms:created>
  <dcterms:modified xsi:type="dcterms:W3CDTF">2015-01-22T09:08:28Z</dcterms:modified>
</cp:coreProperties>
</file>